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1111AC-9943-B268-9B9B-48FAB207D7B2}" name="yara" initials="y" userId="ya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32"/>
  </p:normalViewPr>
  <p:slideViewPr>
    <p:cSldViewPr snapToGrid="0">
      <p:cViewPr varScale="1">
        <p:scale>
          <a:sx n="106" d="100"/>
          <a:sy n="106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6D05-E59B-A448-8149-42F9A02BE013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4687-AB08-C44F-BB64-C9B991D613C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171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F7CB-C8B5-1C44-FC90-DC28B12AC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7E7C7-41D0-9A05-BA3E-975F5EF5A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307EA-3C4E-C761-EE0D-0389CD85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EFA6C-6027-C439-7788-F2DF5F6B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12170-E05F-5A7A-8B1F-C1DEE990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1715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C5E-9E82-84C5-0794-C3640995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7C16A-2E8C-1261-287B-346C9E5A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3371-0778-FB70-8F9A-35D3EB49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8DA0-C2E2-06CB-EE0A-74CA1A59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FB608-A133-5081-8834-253BF2C1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12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C2967-A825-373B-1AA6-206A0884D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051F3-4BA4-839F-F43D-17B6F525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A27D-7C8E-D4B7-13F5-122A86F5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7ED1-816A-BB66-A5F5-48741EFE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02BA-4048-11F4-9297-2CE8FF43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163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B35A-85A6-94BB-B360-C6E44CA0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0AA0-62E4-1C09-039B-1349EC60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0069-A64C-0A82-8B3F-9BD8836F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CF15-4D17-83E9-2F65-78FF324B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EA84-FB46-9C28-A1F4-F1370F8D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68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E32E-F45A-CFDF-6155-1996631F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4399E-5DA2-A3A4-759E-E51DEC4C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CACEE-5A63-7FA3-CE11-58B32DAE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25E7-CEC4-7EF2-485C-DC5ED021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6A6C-2093-A974-25BD-54D2FD92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62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4934-8F31-0D69-098B-98149041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4BE7-4895-D712-6CD1-82D9790C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DB88E-EA98-CAEA-61FC-BF5E9646D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14E84-7846-0DE4-5D28-539F48AC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F15DD-7A9B-8E5C-3E1A-8BF24CEC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0A642-EE55-F056-4492-DC5480A4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6062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18EA-9332-ACD6-6249-DC1F628C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3C53-104B-6624-4DFC-75CE0416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685CA-2A47-709F-834F-CDFFD9BEA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579D2-2D0C-F55E-B504-311FF9770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9EC2C-EEBE-E903-3885-3622B66D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BC1BD-1A89-20B6-6518-47A7A4EE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0B2D5-82FA-94CE-9A49-4E6253F1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D481-C729-2063-8BCC-54BFFA2B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93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7604-EE04-18BD-D082-C7A997AB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644CB-29E1-C653-328C-1D2DEF02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CC7AB-9111-E4A7-E600-EFBB5D50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EE7D3-BC94-C048-09DE-8516E8E3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632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614E7-3DBE-F792-D936-6701D214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78A4A-9405-CE4C-CB96-FB9A09CE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7DFCC-45E9-8107-75BF-4C076A8B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2636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F7CC-0CE4-8FB8-4E8D-AC08BAD7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B774-6F9B-4B95-6F9E-8085F04B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BB8FE-71E2-0888-2DB3-006542B02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91729-BE78-1BCD-FDB4-EAF177E2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DC9BE-7A53-F70E-68CB-A45C3D3C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E6983-0505-086A-044A-52FCB300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745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D8AA-DD00-4186-4692-1467ACC1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8AD01-E8B3-FFC7-420C-90C774FA2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A49E6-D59F-411E-9AEA-C55F2FA2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F0CC7-6F78-CAC0-807A-40989CFC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9D61A-4813-7B82-1BE0-2D485B7F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1473-446C-BA86-DB47-2D005EB7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76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A529C-CDFF-BA55-FF15-0BCF7DA4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30BF-DE53-9D1E-07FF-ED76A5C5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8F59-E5FF-DB36-F2BF-60BEA1796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78DC1-A51F-AA4A-867D-DDE194E6C5BE}" type="datetimeFigureOut">
              <a:rPr lang="en-AE" smtClean="0"/>
              <a:t>28/04/2026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503B-4736-E019-40C0-10D660D9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211C-F3B8-B0FD-F524-2BDC56F9C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B31D2-971E-8D40-B6F1-5C7EFEAFB6D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28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hsa.mehregan242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224D-DE03-CABE-515F-2D0008F2F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/>
              <a:t>کلاس آموزش برنامه </a:t>
            </a:r>
            <a:r>
              <a:rPr lang="fa-IR" dirty="0" err="1"/>
              <a:t>نویسی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85AD0-A47F-2A40-E389-83D6D26C6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a-IR" dirty="0"/>
              <a:t>استاد دکتر سید یارا ناظم زاده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a-IR" dirty="0"/>
              <a:t>دانشگاه علوم زرشکی برنامه </a:t>
            </a:r>
            <a:r>
              <a:rPr lang="fa-IR" dirty="0" err="1"/>
              <a:t>نویسی</a:t>
            </a:r>
            <a:endParaRPr lang="fa-IR" dirty="0"/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8254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9448-AABC-FF9C-AD49-D3AFB5E7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/>
              <a:t>چه گونه می توان سایت ساخت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3B29-E177-7585-CF01-03B8A7B4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۱- داشتن یک کامپیوتر مجهز به مدل های </a:t>
            </a:r>
            <a:r>
              <a:rPr lang="en-US" dirty="0"/>
              <a:t>mac</a:t>
            </a:r>
            <a:r>
              <a:rPr lang="fa-IR" dirty="0"/>
              <a:t> یا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fa-IR" dirty="0"/>
              <a:t>  لازم است.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۲ – یک فرد که به اصول کلی برنامه </a:t>
            </a:r>
            <a:r>
              <a:rPr lang="fa-IR" dirty="0" err="1"/>
              <a:t>نویسی</a:t>
            </a:r>
            <a:r>
              <a:rPr lang="fa-IR" dirty="0"/>
              <a:t> آشنا باشد .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۳ – لیست زبان ها</a:t>
            </a:r>
            <a:r>
              <a:rPr lang="en-US" dirty="0"/>
              <a:t> </a:t>
            </a:r>
            <a:r>
              <a:rPr lang="fa-IR" dirty="0"/>
              <a:t> برای ساخت سایت ساده و پایه :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HTML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CSS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JavaScript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Python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برای کار های اولیه  این زبان ها لازم است.</a:t>
            </a:r>
          </a:p>
        </p:txBody>
      </p:sp>
    </p:spTree>
    <p:extLst>
      <p:ext uri="{BB962C8B-B14F-4D97-AF65-F5344CB8AC3E}">
        <p14:creationId xmlns:p14="http://schemas.microsoft.com/office/powerpoint/2010/main" val="74317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E8AC-2AAE-05BA-3300-30569155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نمونه یک </a:t>
            </a:r>
            <a:r>
              <a:rPr lang="fa-IR" dirty="0" err="1"/>
              <a:t>لپتاپ</a:t>
            </a:r>
            <a:r>
              <a:rPr lang="en-US" dirty="0"/>
              <a:t> </a:t>
            </a:r>
            <a:r>
              <a:rPr lang="fa-IR" dirty="0" err="1"/>
              <a:t>مک</a:t>
            </a:r>
            <a:r>
              <a:rPr lang="fa-IR" dirty="0"/>
              <a:t> پرو ۱۳</a:t>
            </a:r>
            <a:endParaRPr lang="en-AE" dirty="0"/>
          </a:p>
        </p:txBody>
      </p:sp>
      <p:pic>
        <p:nvPicPr>
          <p:cNvPr id="1026" name="Picture 2" descr="Visually searched image">
            <a:extLst>
              <a:ext uri="{FF2B5EF4-FFF2-40B4-BE49-F238E27FC236}">
                <a16:creationId xmlns:a16="http://schemas.microsoft.com/office/drawing/2014/main" id="{AE00D937-817C-46BC-447F-CA8114047D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21" y="1676400"/>
            <a:ext cx="7550945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8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7C06-B5A1-1A29-F3F0-17E6B00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یک </a:t>
            </a:r>
            <a:r>
              <a:rPr lang="fa-IR" dirty="0" err="1"/>
              <a:t>لپتاپ</a:t>
            </a:r>
            <a:r>
              <a:rPr lang="fa-IR" dirty="0"/>
              <a:t> لینوکس</a:t>
            </a:r>
            <a:endParaRPr lang="en-A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0D56D0-41AE-3734-71DC-BB8DD08F4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67" y="1619040"/>
            <a:ext cx="4666207" cy="46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2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D318-99D5-6BEB-09E0-5709ADB1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/>
              <a:t>درس ۱</a:t>
            </a:r>
            <a:endParaRPr lang="en-A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6355C2-E7D2-3EBC-9626-58CAE5249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1452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6313838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186609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930124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4610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HTML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dirty="0"/>
                        <a:t>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23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۲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۲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۲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باید نصب کنید .۲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5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کد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 err="1"/>
                        <a:t>استایل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کار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حساب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2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ساده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ساده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پیشرفته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وسط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47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پر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پر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پر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dirty="0"/>
                        <a:t>پر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963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2F4559-2FB9-56C8-EC30-83E2256D1F35}"/>
              </a:ext>
            </a:extLst>
          </p:cNvPr>
          <p:cNvSpPr txBox="1"/>
          <p:nvPr/>
        </p:nvSpPr>
        <p:spPr>
          <a:xfrm>
            <a:off x="1740323" y="4367463"/>
            <a:ext cx="49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dirty="0"/>
              <a:t>۲ </a:t>
            </a:r>
            <a:r>
              <a:rPr lang="fa-IR" dirty="0" err="1"/>
              <a:t>لپتاپ</a:t>
            </a:r>
            <a:r>
              <a:rPr lang="fa-IR" dirty="0"/>
              <a:t> نشانه ۲ </a:t>
            </a:r>
            <a:r>
              <a:rPr lang="fa-IR" dirty="0" err="1"/>
              <a:t>لپتاپ</a:t>
            </a:r>
            <a:r>
              <a:rPr lang="fa-IR" dirty="0"/>
              <a:t> </a:t>
            </a:r>
            <a:r>
              <a:rPr lang="fa-IR" dirty="0" err="1"/>
              <a:t>لینکوس</a:t>
            </a:r>
            <a:r>
              <a:rPr lang="fa-IR" dirty="0"/>
              <a:t> نشانه لینوکس و </a:t>
            </a:r>
            <a:r>
              <a:rPr lang="fa-IR" dirty="0" err="1"/>
              <a:t>لپتاپ</a:t>
            </a:r>
            <a:r>
              <a:rPr lang="fa-IR" dirty="0"/>
              <a:t> </a:t>
            </a:r>
            <a:r>
              <a:rPr lang="fa-IR" dirty="0" err="1"/>
              <a:t>مک</a:t>
            </a:r>
            <a:r>
              <a:rPr lang="fa-IR" dirty="0"/>
              <a:t> نشانه </a:t>
            </a:r>
            <a:r>
              <a:rPr lang="fa-IR" dirty="0" err="1"/>
              <a:t>مک</a:t>
            </a:r>
            <a:endParaRPr lang="en-A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FF0F8-9220-E7F1-588C-CF1B59F52DE0}"/>
              </a:ext>
            </a:extLst>
          </p:cNvPr>
          <p:cNvSpPr txBox="1"/>
          <p:nvPr/>
        </p:nvSpPr>
        <p:spPr>
          <a:xfrm>
            <a:off x="6877807" y="3982453"/>
            <a:ext cx="475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dirty="0"/>
              <a:t>هر برنامه </a:t>
            </a:r>
            <a:r>
              <a:rPr lang="fa-IR" dirty="0" err="1"/>
              <a:t>نویس</a:t>
            </a:r>
            <a:r>
              <a:rPr lang="fa-IR" dirty="0"/>
              <a:t> باید وسایل لازم را داشته باشد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6832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B902-6355-2A7D-35F6-0063BC65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درس ۲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9F72-7FF7-E7F9-A5B1-433C87EC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۱ – وسایل لازم: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کامپیوتر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داشتن نفر آشنا با اصول برنامه </a:t>
            </a:r>
            <a:r>
              <a:rPr lang="fa-IR" dirty="0" err="1"/>
              <a:t>نویسی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5431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4580-7BD5-CB4A-BE9D-3C743E09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درس ۳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86B7-2B1B-AB20-24B8-E011455D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کار </a:t>
            </a:r>
            <a:r>
              <a:rPr lang="fa-IR" dirty="0" err="1"/>
              <a:t>هایی</a:t>
            </a:r>
            <a:r>
              <a:rPr lang="fa-IR" dirty="0"/>
              <a:t> که باید برای برنامه ساده بکنی((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۱ – یک فایل به نام </a:t>
            </a:r>
            <a:r>
              <a:rPr lang="en-US" dirty="0" err="1"/>
              <a:t>index.html</a:t>
            </a:r>
            <a:r>
              <a:rPr lang="en-US" dirty="0"/>
              <a:t> </a:t>
            </a:r>
            <a:r>
              <a:rPr lang="fa-IR" dirty="0"/>
              <a:t>  بساز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۲ – داخل فایل بنویس </a:t>
            </a:r>
            <a:r>
              <a:rPr lang="fa-IR" dirty="0">
                <a:sym typeface="Wingdings" pitchFamily="2" charset="2"/>
              </a:rPr>
              <a:t>:((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&lt;html&gt;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&lt;head&gt;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&lt;title&gt;</a:t>
            </a:r>
            <a:r>
              <a:rPr lang="fa-IR" dirty="0">
                <a:sym typeface="Wingdings" pitchFamily="2" charset="2"/>
              </a:rPr>
              <a:t>اولین سایت من</a:t>
            </a:r>
            <a:r>
              <a:rPr lang="en-US" dirty="0">
                <a:sym typeface="Wingdings" pitchFamily="2" charset="2"/>
              </a:rPr>
              <a:t>&lt;/title&gt;</a:t>
            </a:r>
            <a:endParaRPr lang="fa-IR" dirty="0">
              <a:sym typeface="Wingdings" pitchFamily="2" charset="2"/>
            </a:endParaRPr>
          </a:p>
          <a:p>
            <a:pPr algn="r" rtl="1"/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style.css</a:t>
            </a:r>
            <a:r>
              <a:rPr lang="en-US" dirty="0"/>
              <a:t>"&gt;</a:t>
            </a:r>
            <a:endParaRPr lang="en-US" dirty="0">
              <a:sym typeface="Wingdings" pitchFamily="2" charset="2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&lt;/head&gt;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&lt;body&gt;</a:t>
            </a:r>
            <a:endParaRPr lang="fa-IR" dirty="0">
              <a:sym typeface="Wingdings" pitchFamily="2" charset="2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&lt;h1&gt;</a:t>
            </a:r>
            <a:r>
              <a:rPr lang="fa-IR" dirty="0">
                <a:sym typeface="Wingdings" pitchFamily="2" charset="2"/>
              </a:rPr>
              <a:t>به سایت من خوش آمدید.</a:t>
            </a:r>
            <a:r>
              <a:rPr lang="en-US" dirty="0">
                <a:sym typeface="Wingdings" pitchFamily="2" charset="2"/>
              </a:rPr>
              <a:t>&lt;/h1&gt;</a:t>
            </a:r>
          </a:p>
          <a:p>
            <a:pPr algn="r" rtl="1"/>
            <a:r>
              <a:rPr lang="en-US" dirty="0">
                <a:sym typeface="Wingdings" pitchFamily="2" charset="2"/>
              </a:rPr>
              <a:t>&lt;a </a:t>
            </a:r>
            <a:r>
              <a:rPr lang="en-US" dirty="0" err="1">
                <a:sym typeface="Wingdings" pitchFamily="2" charset="2"/>
              </a:rPr>
              <a:t>href</a:t>
            </a:r>
            <a:r>
              <a:rPr lang="en-US" dirty="0">
                <a:sym typeface="Wingdings" pitchFamily="2" charset="2"/>
              </a:rPr>
              <a:t>=”https:/</a:t>
            </a:r>
            <a:r>
              <a:rPr lang="en-US" dirty="0" err="1">
                <a:sym typeface="Wingdings" pitchFamily="2" charset="2"/>
              </a:rPr>
              <a:t>aparat.com</a:t>
            </a:r>
            <a:r>
              <a:rPr lang="en-US" dirty="0">
                <a:sym typeface="Wingdings" pitchFamily="2" charset="2"/>
              </a:rPr>
              <a:t>”&gt;</a:t>
            </a:r>
            <a:r>
              <a:rPr lang="fa-IR" dirty="0">
                <a:sym typeface="Wingdings" pitchFamily="2" charset="2"/>
              </a:rPr>
              <a:t>برو به سایت </a:t>
            </a:r>
            <a:r>
              <a:rPr lang="fa-IR" dirty="0" err="1">
                <a:sym typeface="Wingdings" pitchFamily="2" charset="2"/>
              </a:rPr>
              <a:t>آپارات</a:t>
            </a:r>
            <a:r>
              <a:rPr lang="en-US" dirty="0">
                <a:sym typeface="Wingdings" pitchFamily="2" charset="2"/>
              </a:rPr>
              <a:t>&lt;/a&gt;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&lt;/body&gt;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&lt;/html&gt;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((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۳ – یک فایل جدید می سازی به نام </a:t>
            </a:r>
            <a:r>
              <a:rPr lang="en-US" dirty="0" err="1"/>
              <a:t>style.css</a:t>
            </a:r>
            <a:r>
              <a:rPr lang="en-US" dirty="0"/>
              <a:t> 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۴ – در فایل بنویس : ((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AE" dirty="0"/>
              <a:t>1 {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AE" dirty="0"/>
              <a:t>olor:green;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AE" dirty="0"/>
              <a:t>}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a {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 err="1"/>
              <a:t>color:blue</a:t>
            </a:r>
            <a:r>
              <a:rPr lang="en-US" dirty="0"/>
              <a:t>;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}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((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dirty="0"/>
              <a:t>۵ – روی فایل </a:t>
            </a:r>
            <a:r>
              <a:rPr lang="en-US" dirty="0" err="1"/>
              <a:t>index.html</a:t>
            </a:r>
            <a:r>
              <a:rPr lang="en-US" dirty="0"/>
              <a:t> </a:t>
            </a:r>
            <a:r>
              <a:rPr lang="fa-IR" dirty="0"/>
              <a:t>   </a:t>
            </a:r>
            <a:r>
              <a:rPr lang="fa-IR" dirty="0" err="1"/>
              <a:t>دابل</a:t>
            </a:r>
            <a:r>
              <a:rPr lang="fa-IR" dirty="0"/>
              <a:t> کلیک کن ( بعد سایت باز می شود )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dirty="0"/>
              <a:t>))</a:t>
            </a:r>
            <a:endParaRPr lang="en-US" dirty="0"/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277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0E4-E93C-CCDD-C257-D7A9C6D9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/>
              <a:t>درس ۴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0066D-D742-524F-FE5A-E9432B6F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ما  در  درس ۳ بهتون یاد دادیم که چطور می </a:t>
            </a:r>
            <a:r>
              <a:rPr lang="fa-IR" dirty="0" err="1"/>
              <a:t>تونید</a:t>
            </a:r>
            <a:r>
              <a:rPr lang="fa-IR" dirty="0"/>
              <a:t> یک سایت ساده و کوچک که در آن نوشته به سایت من خوش آمدید و به سایت </a:t>
            </a:r>
            <a:r>
              <a:rPr lang="fa-IR" dirty="0" err="1"/>
              <a:t>آپارات</a:t>
            </a:r>
            <a:r>
              <a:rPr lang="fa-IR" dirty="0"/>
              <a:t>  لینک گذاشتیم.</a:t>
            </a:r>
          </a:p>
          <a:p>
            <a:pPr algn="r" rtl="1"/>
            <a:r>
              <a:rPr lang="fa-IR" dirty="0"/>
              <a:t>حالا ما می خواهیم برویم و درس چهارم را یاد بگیریم.</a:t>
            </a:r>
          </a:p>
          <a:p>
            <a:pPr algn="r" rtl="1"/>
            <a:r>
              <a:rPr lang="fa-IR" dirty="0"/>
              <a:t>درس ۴ :</a:t>
            </a:r>
          </a:p>
          <a:p>
            <a:pPr algn="r" rtl="1"/>
            <a:r>
              <a:rPr lang="fa-IR" dirty="0"/>
              <a:t>بعد از این که روی </a:t>
            </a:r>
            <a:r>
              <a:rPr lang="fa-IR" dirty="0" err="1"/>
              <a:t>فایلی</a:t>
            </a:r>
            <a:r>
              <a:rPr lang="fa-IR" dirty="0"/>
              <a:t> که در درس ۳ درست کردیم </a:t>
            </a:r>
            <a:r>
              <a:rPr lang="fa-IR" dirty="0" err="1"/>
              <a:t>دابل</a:t>
            </a:r>
            <a:r>
              <a:rPr lang="fa-IR" dirty="0"/>
              <a:t> کلیک کردید و سایت باز شد، نوشته  را بخوان و دکمه کنارش رو بزن بعد وارد سایت </a:t>
            </a:r>
            <a:r>
              <a:rPr lang="fa-IR" dirty="0" err="1"/>
              <a:t>آپارات</a:t>
            </a:r>
            <a:r>
              <a:rPr lang="fa-IR" dirty="0"/>
              <a:t> می شوی.</a:t>
            </a:r>
          </a:p>
          <a:p>
            <a:pPr algn="r" rtl="1"/>
            <a:r>
              <a:rPr lang="fa-IR" dirty="0"/>
              <a:t>اگر شما می خواهید یک درسی که این جا </a:t>
            </a:r>
            <a:r>
              <a:rPr lang="fa-IR" dirty="0" err="1"/>
              <a:t>نمی</a:t>
            </a:r>
            <a:r>
              <a:rPr lang="fa-IR" dirty="0"/>
              <a:t> دهم را به شما یاد دهم؟ اگه می خواهید این کار را بکنم به ایمیل </a:t>
            </a:r>
            <a:r>
              <a:rPr lang="en-US" dirty="0">
                <a:hlinkClick r:id="rId2"/>
              </a:rPr>
              <a:t>mahsa.mehregan242@gmail.com</a:t>
            </a:r>
            <a:r>
              <a:rPr lang="en-US" dirty="0"/>
              <a:t> </a:t>
            </a:r>
            <a:r>
              <a:rPr lang="fa-IR" dirty="0"/>
              <a:t> بنویسید</a:t>
            </a:r>
            <a:r>
              <a:rPr lang="fa-IR" dirty="0">
                <a:sym typeface="Wingdings" pitchFamily="2" charset="2"/>
              </a:rPr>
              <a:t>:((</a:t>
            </a:r>
            <a:r>
              <a:rPr lang="fa-IR" dirty="0"/>
              <a:t> من </a:t>
            </a:r>
            <a:r>
              <a:rPr lang="fa-IR" dirty="0" err="1"/>
              <a:t>پاور</a:t>
            </a:r>
            <a:r>
              <a:rPr lang="fa-IR" dirty="0"/>
              <a:t> پوینت درس برنامه </a:t>
            </a:r>
            <a:r>
              <a:rPr lang="fa-IR" dirty="0" err="1"/>
              <a:t>نویسی</a:t>
            </a:r>
            <a:r>
              <a:rPr lang="fa-IR" dirty="0"/>
              <a:t> شما را خوانده ام و می خواهم درس که شما در </a:t>
            </a:r>
            <a:r>
              <a:rPr lang="fa-IR" dirty="0" err="1"/>
              <a:t>پاور</a:t>
            </a:r>
            <a:r>
              <a:rPr lang="fa-IR" dirty="0"/>
              <a:t> پوینت توضیح </a:t>
            </a:r>
            <a:r>
              <a:rPr lang="fa-IR" dirty="0" err="1"/>
              <a:t>نمی</a:t>
            </a:r>
            <a:r>
              <a:rPr lang="fa-IR" dirty="0"/>
              <a:t> دهید بعد از درس ۴ را می خواهم یاد بگیرم)) بعد من در آن روز یا </a:t>
            </a:r>
            <a:r>
              <a:rPr lang="fa-IR" dirty="0" err="1"/>
              <a:t>فردایش</a:t>
            </a:r>
            <a:r>
              <a:rPr lang="fa-IR" dirty="0"/>
              <a:t> بهتون جواب می دهم شما در </a:t>
            </a:r>
            <a:r>
              <a:rPr lang="fa-IR" dirty="0" err="1"/>
              <a:t>ایمیلی</a:t>
            </a:r>
            <a:r>
              <a:rPr lang="fa-IR" dirty="0"/>
              <a:t> که ارسال می کنید ، </a:t>
            </a:r>
            <a:r>
              <a:rPr lang="fa-IR" dirty="0" err="1"/>
              <a:t>پایینش</a:t>
            </a:r>
            <a:r>
              <a:rPr lang="fa-IR" dirty="0"/>
              <a:t> شماره تماس و </a:t>
            </a:r>
            <a:r>
              <a:rPr lang="fa-IR" dirty="0" err="1"/>
              <a:t>ایمیلتون</a:t>
            </a:r>
            <a:r>
              <a:rPr lang="fa-IR" dirty="0"/>
              <a:t> رو بنویسید بعد من بهتون زنگ می زنم و جواب رو می گویم اگر اشغال بودید بهتون در </a:t>
            </a:r>
            <a:r>
              <a:rPr lang="fa-IR" dirty="0" err="1"/>
              <a:t>پیامک</a:t>
            </a:r>
            <a:r>
              <a:rPr lang="fa-IR" dirty="0"/>
              <a:t> و ایمیل جواب رو می فرستم . با سپاس سید یارا ناظم زاده</a:t>
            </a:r>
          </a:p>
        </p:txBody>
      </p:sp>
    </p:spTree>
    <p:extLst>
      <p:ext uri="{BB962C8B-B14F-4D97-AF65-F5344CB8AC3E}">
        <p14:creationId xmlns:p14="http://schemas.microsoft.com/office/powerpoint/2010/main" val="382525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504</Words>
  <Application>Microsoft Macintosh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کلاس آموزش برنامه نویسی</vt:lpstr>
      <vt:lpstr>چه گونه می توان سایت ساخت</vt:lpstr>
      <vt:lpstr>نمونه یک لپتاپ مک پرو ۱۳</vt:lpstr>
      <vt:lpstr>نمونه یک لپتاپ لینوکس</vt:lpstr>
      <vt:lpstr>درس ۱</vt:lpstr>
      <vt:lpstr>درس ۲</vt:lpstr>
      <vt:lpstr>درس ۳</vt:lpstr>
      <vt:lpstr>درس 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yara</dc:creator>
  <cp:lastModifiedBy>yara</cp:lastModifiedBy>
  <cp:revision>16</cp:revision>
  <dcterms:created xsi:type="dcterms:W3CDTF">2026-04-27T09:43:02Z</dcterms:created>
  <dcterms:modified xsi:type="dcterms:W3CDTF">2026-04-28T12:05:21Z</dcterms:modified>
</cp:coreProperties>
</file>